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705600" cy="10058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C2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>
        <p:scale>
          <a:sx n="70" d="100"/>
          <a:sy n="70" d="100"/>
        </p:scale>
        <p:origin x="3384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470025"/>
          </a:xfrm>
        </p:spPr>
        <p:txBody>
          <a:bodyPr/>
          <a:lstStyle>
            <a:lvl1pPr algn="ctr">
              <a:defRPr sz="3692"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52527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22052" indent="0" algn="ctr">
              <a:buNone/>
              <a:defRPr/>
            </a:lvl2pPr>
            <a:lvl3pPr marL="844104" indent="0" algn="ctr">
              <a:buNone/>
              <a:defRPr/>
            </a:lvl3pPr>
            <a:lvl4pPr marL="1266155" indent="0" algn="ctr">
              <a:buNone/>
              <a:defRPr/>
            </a:lvl4pPr>
            <a:lvl5pPr marL="1688208" indent="0" algn="ctr">
              <a:buNone/>
              <a:defRPr/>
            </a:lvl5pPr>
            <a:lvl6pPr marL="2110259" indent="0" algn="ctr">
              <a:buNone/>
              <a:defRPr/>
            </a:lvl6pPr>
            <a:lvl7pPr marL="2532312" indent="0" algn="ctr">
              <a:buNone/>
              <a:defRPr/>
            </a:lvl7pPr>
            <a:lvl8pPr marL="2954363" indent="0" algn="ctr">
              <a:buNone/>
              <a:defRPr/>
            </a:lvl8pPr>
            <a:lvl9pPr marL="3376415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381493" y="4870676"/>
            <a:ext cx="6381016" cy="790575"/>
          </a:xfrm>
        </p:spPr>
        <p:txBody>
          <a:bodyPr/>
          <a:lstStyle>
            <a:lvl1pPr algn="ctr">
              <a:buNone/>
              <a:defRPr sz="1662"/>
            </a:lvl1pPr>
            <a:lvl5pPr algn="l">
              <a:buNone/>
              <a:defRPr baseline="0"/>
            </a:lvl5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81492" y="5803928"/>
            <a:ext cx="6381017" cy="433387"/>
          </a:xfrm>
        </p:spPr>
        <p:txBody>
          <a:bodyPr/>
          <a:lstStyle>
            <a:lvl1pPr marL="316538" marR="0" indent="-316538" algn="ctr" defTabSz="84410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62"/>
            </a:lvl1pPr>
            <a:lvl5pPr algn="r">
              <a:defRPr/>
            </a:lvl5pPr>
          </a:lstStyle>
          <a:p>
            <a:pPr marL="316538" marR="0" lvl="0" indent="-316538" algn="ctr" defTabSz="84410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solidFill>
                  <a:srgbClr val="00338D"/>
                </a:solidFill>
                <a:latin typeface="Calibri" pitchFamily="34" charset="0"/>
              </a:rPr>
              <a:t>Klikk for å legge til dato og sted </a:t>
            </a:r>
          </a:p>
          <a:p>
            <a:pPr lvl="0"/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3272" y="835203"/>
            <a:ext cx="7045569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83981" y="1844825"/>
            <a:ext cx="7045569" cy="377651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CEEF-5377-45E9-946E-B271D1C73A1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068160" y="1341438"/>
            <a:ext cx="1761392" cy="42799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83983" y="1341438"/>
            <a:ext cx="5143500" cy="42799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4EA3-30FB-4103-B819-6BE52BC7375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3272" y="332659"/>
            <a:ext cx="7045569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3981" y="1196752"/>
            <a:ext cx="7045569" cy="46805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AADF-B206-42A9-8088-D83F1A6FD2F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/>
          <a:lstStyle>
            <a:lvl1pPr algn="l">
              <a:defRPr sz="3692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52" indent="0">
              <a:buNone/>
              <a:defRPr sz="1662"/>
            </a:lvl2pPr>
            <a:lvl3pPr marL="844104" indent="0">
              <a:buNone/>
              <a:defRPr sz="1477"/>
            </a:lvl3pPr>
            <a:lvl4pPr marL="1266155" indent="0">
              <a:buNone/>
              <a:defRPr sz="1292"/>
            </a:lvl4pPr>
            <a:lvl5pPr marL="1688208" indent="0">
              <a:buNone/>
              <a:defRPr sz="1292"/>
            </a:lvl5pPr>
            <a:lvl6pPr marL="2110259" indent="0">
              <a:buNone/>
              <a:defRPr sz="1292"/>
            </a:lvl6pPr>
            <a:lvl7pPr marL="2532312" indent="0">
              <a:buNone/>
              <a:defRPr sz="1292"/>
            </a:lvl7pPr>
            <a:lvl8pPr marL="2954363" indent="0">
              <a:buNone/>
              <a:defRPr sz="1292"/>
            </a:lvl8pPr>
            <a:lvl9pPr marL="3376415" indent="0">
              <a:buNone/>
              <a:defRPr sz="1292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BA2EA-E9F8-4936-BA43-69F010E5C52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3272" y="260651"/>
            <a:ext cx="7045569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83981" y="1196752"/>
            <a:ext cx="3452446" cy="468052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77104" y="1268760"/>
            <a:ext cx="3452446" cy="460851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DAF-8143-4E52-BE8D-FC65E038B47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3272" y="332656"/>
            <a:ext cx="7044923" cy="648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3271" y="1196752"/>
            <a:ext cx="345267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2" b="1"/>
            </a:lvl3pPr>
            <a:lvl4pPr marL="1266155" indent="0">
              <a:buNone/>
              <a:defRPr sz="1477" b="1"/>
            </a:lvl4pPr>
            <a:lvl5pPr marL="1688208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2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83271" y="1916832"/>
            <a:ext cx="3452677" cy="4209330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372593" y="1205062"/>
            <a:ext cx="345267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2" b="1"/>
            </a:lvl3pPr>
            <a:lvl4pPr marL="1266155" indent="0">
              <a:buNone/>
              <a:defRPr sz="1477" b="1"/>
            </a:lvl4pPr>
            <a:lvl5pPr marL="1688208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2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376492" y="1988841"/>
            <a:ext cx="3452677" cy="4137322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0C7D-C46B-48A3-A0D8-53CB6875932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3272" y="332659"/>
            <a:ext cx="7045569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DCB6-5780-4214-A803-A4E5BB08A21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C4FE-31BE-4374-8B82-673B996102A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539" y="273053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5" indent="0">
              <a:buNone/>
              <a:defRPr sz="831"/>
            </a:lvl4pPr>
            <a:lvl5pPr marL="1688208" indent="0">
              <a:buNone/>
              <a:defRPr sz="831"/>
            </a:lvl5pPr>
            <a:lvl6pPr marL="2110259" indent="0">
              <a:buNone/>
              <a:defRPr sz="831"/>
            </a:lvl6pPr>
            <a:lvl7pPr marL="2532312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A0B2-B562-47A0-900A-B35EEE06A12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52" indent="0">
              <a:buNone/>
              <a:defRPr sz="2585"/>
            </a:lvl2pPr>
            <a:lvl3pPr marL="844104" indent="0">
              <a:buNone/>
              <a:defRPr sz="2215"/>
            </a:lvl3pPr>
            <a:lvl4pPr marL="1266155" indent="0">
              <a:buNone/>
              <a:defRPr sz="1846"/>
            </a:lvl4pPr>
            <a:lvl5pPr marL="1688208" indent="0">
              <a:buNone/>
              <a:defRPr sz="1846"/>
            </a:lvl5pPr>
            <a:lvl6pPr marL="2110259" indent="0">
              <a:buNone/>
              <a:defRPr sz="1846"/>
            </a:lvl6pPr>
            <a:lvl7pPr marL="2532312" indent="0">
              <a:buNone/>
              <a:defRPr sz="1846"/>
            </a:lvl7pPr>
            <a:lvl8pPr marL="2954363" indent="0">
              <a:buNone/>
              <a:defRPr sz="1846"/>
            </a:lvl8pPr>
            <a:lvl9pPr marL="3376415" indent="0">
              <a:buNone/>
              <a:defRPr sz="1846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5" indent="0">
              <a:buNone/>
              <a:defRPr sz="831"/>
            </a:lvl4pPr>
            <a:lvl5pPr marL="1688208" indent="0">
              <a:buNone/>
              <a:defRPr sz="831"/>
            </a:lvl5pPr>
            <a:lvl6pPr marL="2110259" indent="0">
              <a:buNone/>
              <a:defRPr sz="831"/>
            </a:lvl6pPr>
            <a:lvl7pPr marL="2532312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83-9392-4BA3-B3A1-20F057233F2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3272" y="332659"/>
            <a:ext cx="7045569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3981" y="1268761"/>
            <a:ext cx="7045569" cy="43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Skriv inn tekst her</a:t>
            </a:r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1901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13244" y="6237312"/>
            <a:ext cx="219347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6124" y="6237312"/>
            <a:ext cx="166831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2C3FED8-DD6D-4120-99C6-8A01CD541CA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Logo SSHF_CMYK[1]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3491" y="6165304"/>
            <a:ext cx="2990510" cy="54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5pPr>
      <a:lvl6pPr marL="422052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6pPr>
      <a:lvl7pPr marL="844104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7pPr>
      <a:lvl8pPr marL="1266155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8pPr>
      <a:lvl9pPr marL="1688208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charset="0"/>
        </a:defRPr>
      </a:lvl9pPr>
    </p:titleStyle>
    <p:bodyStyle>
      <a:lvl1pPr marL="316538" indent="-316538" algn="l" rtl="0" eaLnBrk="1" fontAlgn="base" hangingPunct="1">
        <a:spcBef>
          <a:spcPct val="20000"/>
        </a:spcBef>
        <a:spcAft>
          <a:spcPct val="0"/>
        </a:spcAft>
        <a:buChar char="•"/>
        <a:defRPr sz="2585">
          <a:solidFill>
            <a:srgbClr val="00338D"/>
          </a:solidFill>
          <a:latin typeface="+mn-lt"/>
          <a:ea typeface="+mn-ea"/>
          <a:cs typeface="+mn-cs"/>
        </a:defRPr>
      </a:lvl1pPr>
      <a:lvl2pPr marL="685835" indent="-263782" algn="l" rtl="0" eaLnBrk="1" fontAlgn="base" hangingPunct="1">
        <a:spcBef>
          <a:spcPct val="20000"/>
        </a:spcBef>
        <a:spcAft>
          <a:spcPct val="0"/>
        </a:spcAft>
        <a:buChar char="–"/>
        <a:defRPr sz="2215">
          <a:solidFill>
            <a:srgbClr val="00338D"/>
          </a:solidFill>
          <a:latin typeface="+mn-lt"/>
        </a:defRPr>
      </a:lvl2pPr>
      <a:lvl3pPr marL="1055129" indent="-211026" algn="l" rtl="0" eaLnBrk="1" fontAlgn="base" hangingPunct="1">
        <a:spcBef>
          <a:spcPct val="20000"/>
        </a:spcBef>
        <a:spcAft>
          <a:spcPct val="0"/>
        </a:spcAft>
        <a:buChar char="•"/>
        <a:defRPr sz="1846">
          <a:solidFill>
            <a:srgbClr val="00338D"/>
          </a:solidFill>
          <a:latin typeface="+mn-lt"/>
        </a:defRPr>
      </a:lvl3pPr>
      <a:lvl4pPr marL="1477182" indent="-211026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8D"/>
          </a:solidFill>
          <a:latin typeface="+mn-lt"/>
        </a:defRPr>
      </a:lvl4pPr>
      <a:lvl5pPr marL="1899234" indent="-21102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8D"/>
          </a:solidFill>
          <a:latin typeface="+mn-lt"/>
        </a:defRPr>
      </a:lvl5pPr>
      <a:lvl6pPr marL="2321285" indent="-21102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43337" indent="-21102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65389" indent="-21102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87441" indent="-21102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8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9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W</a:t>
            </a:r>
            <a:r>
              <a:rPr lang="nb-NO" dirty="0" err="1" smtClean="0"/>
              <a:t>elcome</a:t>
            </a:r>
            <a:r>
              <a:rPr lang="nb-NO" dirty="0" smtClean="0"/>
              <a:t> to </a:t>
            </a:r>
            <a:r>
              <a:rPr lang="nb-NO" dirty="0" err="1" smtClean="0"/>
              <a:t>traumaconference</a:t>
            </a:r>
            <a:r>
              <a:rPr lang="nb-NO" dirty="0" smtClean="0"/>
              <a:t> 2017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Kilden 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Jan Roger Olsen</a:t>
            </a:r>
          </a:p>
          <a:p>
            <a:r>
              <a:rPr lang="nb-NO" dirty="0" err="1" smtClean="0"/>
              <a:t>Director</a:t>
            </a:r>
            <a:endParaRPr lang="nb-NO" dirty="0" smtClean="0"/>
          </a:p>
          <a:p>
            <a:r>
              <a:rPr lang="nb-NO" dirty="0" smtClean="0"/>
              <a:t>Sørlandet sykehus 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30.05.17.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ABUP Kristiansand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1" y="1376226"/>
            <a:ext cx="7045569" cy="4304842"/>
          </a:xfrm>
        </p:spPr>
      </p:pic>
    </p:spTree>
    <p:extLst>
      <p:ext uri="{BB962C8B-B14F-4D97-AF65-F5344CB8AC3E}">
        <p14:creationId xmlns:p14="http://schemas.microsoft.com/office/powerpoint/2010/main" val="32469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DPS Strømme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0" y="1368669"/>
            <a:ext cx="6462651" cy="4319954"/>
          </a:xfrm>
        </p:spPr>
      </p:pic>
    </p:spTree>
    <p:extLst>
      <p:ext uri="{BB962C8B-B14F-4D97-AF65-F5344CB8AC3E}">
        <p14:creationId xmlns:p14="http://schemas.microsoft.com/office/powerpoint/2010/main" val="12753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 bygg Psykiatrisk sykehusavdeling/</a:t>
            </a:r>
            <a:br>
              <a:rPr lang="nb-NO" dirty="0" smtClean="0"/>
            </a:br>
            <a:r>
              <a:rPr lang="nb-NO" dirty="0" smtClean="0"/>
              <a:t>ABUP døgn Kristiansand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20766"/>
            <a:ext cx="5794131" cy="30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72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HF Liggende - uten bilde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SSHF Liggende - uten bilde</Template>
  <TotalTime>939</TotalTime>
  <Words>22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ScalaSans</vt:lpstr>
      <vt:lpstr>Arial</vt:lpstr>
      <vt:lpstr>SSHF Liggende - uten bilde</vt:lpstr>
      <vt:lpstr>Welcome to traumaconference 2017</vt:lpstr>
      <vt:lpstr>ABUP Kristiansand</vt:lpstr>
      <vt:lpstr>DPS Strømme</vt:lpstr>
      <vt:lpstr>Nytt bygg Psykiatrisk sykehusavdeling/ ABUP døgn Kristiansand</vt:lpstr>
      <vt:lpstr>PowerPoint Presentation</vt:lpstr>
    </vt:vector>
  </TitlesOfParts>
  <Company>Helse Sør-Øst RHF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Torunn Risdal Momrak</dc:creator>
  <cp:lastModifiedBy>Helge Stewart Bergstad</cp:lastModifiedBy>
  <cp:revision>10</cp:revision>
  <dcterms:created xsi:type="dcterms:W3CDTF">2017-05-29T12:06:51Z</dcterms:created>
  <dcterms:modified xsi:type="dcterms:W3CDTF">2017-05-30T07:42:16Z</dcterms:modified>
</cp:coreProperties>
</file>